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97" r:id="rId2"/>
    <p:sldId id="260" r:id="rId3"/>
    <p:sldId id="295" r:id="rId4"/>
    <p:sldId id="258" r:id="rId5"/>
    <p:sldId id="261" r:id="rId6"/>
    <p:sldId id="263" r:id="rId7"/>
    <p:sldId id="270" r:id="rId8"/>
    <p:sldId id="272" r:id="rId9"/>
    <p:sldId id="273" r:id="rId10"/>
    <p:sldId id="271" r:id="rId11"/>
    <p:sldId id="275" r:id="rId12"/>
    <p:sldId id="277" r:id="rId13"/>
    <p:sldId id="296" r:id="rId14"/>
    <p:sldId id="276" r:id="rId15"/>
    <p:sldId id="278" r:id="rId16"/>
    <p:sldId id="279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66FFFF"/>
    <a:srgbClr val="FF6600"/>
    <a:srgbClr val="0066FF"/>
    <a:srgbClr val="0099FF"/>
    <a:srgbClr val="3399FF"/>
    <a:srgbClr val="66FF33"/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4C8029-8DE8-43F5-8307-769688B0DED5}" type="datetimeFigureOut">
              <a:rPr lang="ru-RU"/>
              <a:pPr>
                <a:defRPr/>
              </a:pPr>
              <a:t>01.10.2016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6DF1A-E4B4-4E9F-B402-2A1CD1FCB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45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E3F3-0EB8-4674-8B4C-898396D77A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CE7B-4C20-4AB9-8598-4D37FCBAE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B74C-DC9C-4F5C-A245-629576E3F7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A352-8DB9-437B-BCC1-98F112858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78CD-DB54-47A1-BFA3-5ADFB1A23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BE38-58AF-4EC9-961D-E3DCDB892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1553-750E-41B5-9B6D-B7C73082C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9583-4B3B-4550-90C8-315243771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9C905-8E10-4919-AE77-86397E4AB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6E55-4686-4E03-957A-BCEC7F967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0E83-87B8-49E0-9715-DDE97CC5A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6EE8F-1948-4C43-97A9-8FE7C71B1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«Времена года»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484784"/>
            <a:ext cx="4895899" cy="108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Из-под снега расцветает,</a:t>
            </a:r>
          </a:p>
          <a:p>
            <a:pPr>
              <a:buNone/>
            </a:pPr>
            <a:r>
              <a:rPr lang="ru-RU" sz="2400" dirty="0" smtClean="0"/>
              <a:t>Раньше всех весну встречает.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dirty="0" smtClean="0">
              <a:solidFill>
                <a:srgbClr val="0066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1266" name="Picture 2" descr="Разговоры на кухне... о кухне, еде и прочих житейских мелочах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5087480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483768" y="620688"/>
            <a:ext cx="4068439" cy="194421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sz="2400" dirty="0" smtClean="0"/>
              <a:t>Понавесили корзины </a:t>
            </a:r>
          </a:p>
          <a:p>
            <a:pPr>
              <a:buNone/>
            </a:pPr>
            <a:r>
              <a:rPr lang="ru-RU" sz="2400" dirty="0" smtClean="0"/>
              <a:t>На березы и осины.</a:t>
            </a:r>
          </a:p>
          <a:p>
            <a:pPr>
              <a:buNone/>
            </a:pPr>
            <a:r>
              <a:rPr lang="ru-RU" sz="2400" dirty="0" smtClean="0"/>
              <a:t>Каждая корзинка — дом,</a:t>
            </a:r>
          </a:p>
          <a:p>
            <a:pPr>
              <a:buNone/>
            </a:pPr>
            <a:r>
              <a:rPr lang="ru-RU" sz="2400" dirty="0" smtClean="0"/>
              <a:t>А зовется он... 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1507" name="WordArt 3" descr="lines5"/>
          <p:cNvSpPr>
            <a:spLocks noChangeArrowheads="1" noChangeShapeType="1" noTextEdit="1"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42" name="Picture 2" descr="Напоминалки - Биологические вредители ARTconser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6992"/>
            <a:ext cx="4824536" cy="3232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483768" y="1340768"/>
            <a:ext cx="3671763" cy="15113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3600" dirty="0" smtClean="0"/>
              <a:t>Тает снежок,</a:t>
            </a:r>
            <a:br>
              <a:rPr lang="ru-RU" sz="3600" dirty="0" smtClean="0"/>
            </a:br>
            <a:r>
              <a:rPr lang="ru-RU" sz="3600" dirty="0" smtClean="0"/>
              <a:t>Ожил лужок,</a:t>
            </a:r>
            <a:br>
              <a:rPr lang="ru-RU" sz="3600" dirty="0" smtClean="0"/>
            </a:br>
            <a:r>
              <a:rPr lang="ru-RU" sz="3600" dirty="0" smtClean="0"/>
              <a:t>День прибывает.</a:t>
            </a:r>
            <a:br>
              <a:rPr lang="ru-RU" sz="3600" dirty="0" smtClean="0"/>
            </a:br>
            <a:r>
              <a:rPr lang="ru-RU" sz="3600" dirty="0" smtClean="0"/>
              <a:t>Когда это бывает?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8" name="WordArt 16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FF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9218" name="Picture 2" descr="Фото жизнь - NadyaFilimonova - природа... - весна в лес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464451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6131024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Снежок растаял и с полей</a:t>
            </a:r>
          </a:p>
          <a:p>
            <a:pPr>
              <a:buNone/>
            </a:pPr>
            <a:r>
              <a:rPr lang="ru-RU" dirty="0" smtClean="0"/>
              <a:t>Бежит проворливый …</a:t>
            </a:r>
          </a:p>
          <a:p>
            <a:endParaRPr lang="ru-RU" dirty="0"/>
          </a:p>
        </p:txBody>
      </p:sp>
      <p:sp>
        <p:nvSpPr>
          <p:cNvPr id="4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36866" name="Picture 2" descr="Картинки, Ручеек заставки на рабочий стол и прикольные картинк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435252" cy="3326439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627784" y="1268760"/>
            <a:ext cx="5338936" cy="15113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Летний дождь прошел с утра,</a:t>
            </a:r>
          </a:p>
          <a:p>
            <a:pPr>
              <a:buNone/>
            </a:pPr>
            <a:r>
              <a:rPr lang="ru-RU" sz="2400" dirty="0" smtClean="0"/>
              <a:t>Выглянуло солнце.</a:t>
            </a:r>
          </a:p>
          <a:p>
            <a:pPr>
              <a:buNone/>
            </a:pPr>
            <a:r>
              <a:rPr lang="ru-RU" sz="2400" dirty="0" smtClean="0"/>
              <a:t>Удивилась детвора,</a:t>
            </a:r>
          </a:p>
          <a:p>
            <a:pPr>
              <a:buNone/>
            </a:pPr>
            <a:r>
              <a:rPr lang="ru-RU" sz="2400" dirty="0" smtClean="0"/>
              <a:t>Посмотрев в оконце, -</a:t>
            </a:r>
          </a:p>
          <a:p>
            <a:pPr>
              <a:buNone/>
            </a:pPr>
            <a:r>
              <a:rPr lang="ru-RU" sz="2400" dirty="0" smtClean="0"/>
              <a:t>Семицветная дуга</a:t>
            </a:r>
          </a:p>
          <a:p>
            <a:pPr>
              <a:buNone/>
            </a:pPr>
            <a:r>
              <a:rPr lang="ru-RU" sz="2400" dirty="0" smtClean="0"/>
              <a:t>Заслонила облака!</a:t>
            </a:r>
          </a:p>
          <a:p>
            <a:pPr eaLnBrk="1" hangingPunct="1">
              <a:buFontTx/>
              <a:buNone/>
            </a:pPr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2544" name="WordArt 16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194" name="Picture 2" descr="Название, место провед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287688" cy="26558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99792" y="1484784"/>
            <a:ext cx="3672408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выше леса,</a:t>
            </a:r>
          </a:p>
          <a:p>
            <a:pPr>
              <a:buNone/>
            </a:pPr>
            <a:r>
              <a:rPr lang="ru-RU" dirty="0" smtClean="0"/>
              <a:t>Краше света,</a:t>
            </a:r>
          </a:p>
          <a:p>
            <a:pPr>
              <a:buNone/>
            </a:pPr>
            <a:r>
              <a:rPr lang="ru-RU" dirty="0" smtClean="0"/>
              <a:t>Без огня горит?</a:t>
            </a:r>
          </a:p>
          <a:p>
            <a:endParaRPr lang="ru-RU" dirty="0"/>
          </a:p>
        </p:txBody>
      </p:sp>
      <p:pic>
        <p:nvPicPr>
          <p:cNvPr id="7170" name="Picture 2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3211091" cy="3223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555776" y="1412776"/>
            <a:ext cx="4618856" cy="15113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Он песчаный, ждет нас летом,</a:t>
            </a:r>
          </a:p>
          <a:p>
            <a:pPr>
              <a:buNone/>
            </a:pPr>
            <a:r>
              <a:rPr lang="ru-RU" dirty="0" smtClean="0"/>
              <a:t>Светят теплые лучи.</a:t>
            </a:r>
          </a:p>
          <a:p>
            <a:pPr>
              <a:buNone/>
            </a:pPr>
            <a:r>
              <a:rPr lang="ru-RU" dirty="0" smtClean="0"/>
              <a:t>И на берегу прогретом</a:t>
            </a:r>
          </a:p>
          <a:p>
            <a:pPr>
              <a:buNone/>
            </a:pPr>
            <a:r>
              <a:rPr lang="ru-RU" dirty="0" smtClean="0"/>
              <a:t>Дети лепят куличи.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18" name="WordArt 18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7" name="Picture 4" descr="Little Boys On The Tropical Vacation. (Yours Children Vacation) Фотография, картинки, изображения и сток-фотография без роялт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24944"/>
            <a:ext cx="4970097" cy="3740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267744" y="1196752"/>
            <a:ext cx="5436096" cy="2445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Мне тепла для вас не жалко,</a:t>
            </a:r>
          </a:p>
          <a:p>
            <a:pPr>
              <a:buNone/>
            </a:pPr>
            <a:r>
              <a:rPr lang="ru-RU" sz="4000" dirty="0" smtClean="0"/>
              <a:t>С юга я пришло с жарой.</a:t>
            </a:r>
          </a:p>
          <a:p>
            <a:pPr>
              <a:buNone/>
            </a:pPr>
            <a:r>
              <a:rPr lang="ru-RU" sz="4000" dirty="0" smtClean="0"/>
              <a:t>Принесло цветы, рыбалку,</a:t>
            </a:r>
          </a:p>
          <a:p>
            <a:pPr>
              <a:buNone/>
            </a:pPr>
            <a:r>
              <a:rPr lang="ru-RU" sz="4000" dirty="0" smtClean="0"/>
              <a:t>Комаров звенящий рой,</a:t>
            </a:r>
          </a:p>
          <a:p>
            <a:pPr>
              <a:buNone/>
            </a:pPr>
            <a:r>
              <a:rPr lang="ru-RU" sz="4000" dirty="0" smtClean="0"/>
              <a:t>Землянику в кузовке</a:t>
            </a:r>
          </a:p>
          <a:p>
            <a:pPr>
              <a:buNone/>
            </a:pPr>
            <a:r>
              <a:rPr lang="ru-RU" sz="4000" dirty="0" smtClean="0"/>
              <a:t>И купание в реке.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122" name="Picture 2" descr="Внимание. Новый конкурс &quot;Лето в стиле акро&quot; - zlata-sulica- я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4293518" cy="2858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6336703" cy="1440061"/>
          </a:xfrm>
        </p:spPr>
        <p:txBody>
          <a:bodyPr>
            <a:normAutofit fontScale="4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900" dirty="0" smtClean="0">
              <a:solidFill>
                <a:srgbClr val="3399FF"/>
              </a:solidFill>
            </a:endParaRPr>
          </a:p>
          <a:p>
            <a:pPr algn="ctr">
              <a:buNone/>
            </a:pPr>
            <a:r>
              <a:rPr lang="ru-RU" sz="5900" dirty="0" smtClean="0"/>
              <a:t>Падают с ветки</a:t>
            </a:r>
          </a:p>
          <a:p>
            <a:pPr algn="ctr">
              <a:buNone/>
            </a:pPr>
            <a:r>
              <a:rPr lang="ru-RU" sz="5900" dirty="0" smtClean="0"/>
              <a:t>Золотые монетки.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14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58" name="Picture 2" descr="http://www.stihi.ru/pics/2011/10/15/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5184576" cy="3886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196752"/>
            <a:ext cx="6552728" cy="22401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Холода их так пугают,</a:t>
            </a:r>
            <a:br>
              <a:rPr lang="ru-RU" sz="2800" dirty="0" smtClean="0"/>
            </a:br>
            <a:r>
              <a:rPr lang="ru-RU" sz="2800" dirty="0" smtClean="0"/>
              <a:t>К тёплым странам улетают,</a:t>
            </a:r>
            <a:br>
              <a:rPr lang="ru-RU" sz="2800" dirty="0" smtClean="0"/>
            </a:br>
            <a:r>
              <a:rPr lang="ru-RU" sz="2800" dirty="0" smtClean="0"/>
              <a:t>Петь не могут, веселиться</a:t>
            </a:r>
            <a:br>
              <a:rPr lang="ru-RU" sz="2800" dirty="0" smtClean="0"/>
            </a:br>
            <a:r>
              <a:rPr lang="ru-RU" sz="2800" dirty="0" smtClean="0"/>
              <a:t>Собрались все в стайки ...</a:t>
            </a:r>
            <a:endParaRPr lang="ru-RU" sz="28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8434" name="Picture 2" descr="Новости РИА 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12976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484784"/>
            <a:ext cx="5544616" cy="1755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dirty="0" smtClean="0"/>
              <a:t>Под сосною у дорожки </a:t>
            </a:r>
          </a:p>
          <a:p>
            <a:pPr>
              <a:buNone/>
            </a:pPr>
            <a:r>
              <a:rPr lang="ru-RU" sz="3800" dirty="0" smtClean="0"/>
              <a:t>Кто стоит среди травы? </a:t>
            </a:r>
          </a:p>
          <a:p>
            <a:pPr>
              <a:buNone/>
            </a:pPr>
            <a:r>
              <a:rPr lang="ru-RU" sz="3800" dirty="0" smtClean="0"/>
              <a:t>Ножка есть, но нет сапожка, </a:t>
            </a:r>
          </a:p>
          <a:p>
            <a:pPr>
              <a:buNone/>
            </a:pPr>
            <a:r>
              <a:rPr lang="ru-RU" sz="3800" dirty="0" smtClean="0"/>
              <a:t>Шляпка есть - нет головы.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13" name="WordArt 17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7410" name="Picture 2" descr="Боровик или Болет- род грибов семейства Болетовые - Вороти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4379640" cy="3284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196752"/>
            <a:ext cx="5472608" cy="230371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000" dirty="0" smtClean="0"/>
              <a:t>   Утром мы во двор идём -</a:t>
            </a:r>
            <a:br>
              <a:rPr lang="ru-RU" sz="3000" dirty="0" smtClean="0"/>
            </a:br>
            <a:r>
              <a:rPr lang="ru-RU" sz="3000" dirty="0" smtClean="0"/>
              <a:t>Листья сыплются дождём,</a:t>
            </a:r>
            <a:br>
              <a:rPr lang="ru-RU" sz="3000" dirty="0" smtClean="0"/>
            </a:br>
            <a:r>
              <a:rPr lang="ru-RU" sz="3000" dirty="0" smtClean="0"/>
              <a:t>Под ногами шелестят</a:t>
            </a:r>
            <a:br>
              <a:rPr lang="ru-RU" sz="3000" dirty="0" smtClean="0"/>
            </a:br>
            <a:r>
              <a:rPr lang="ru-RU" sz="3000" dirty="0" smtClean="0"/>
              <a:t>И летят, летят, летят…</a:t>
            </a:r>
            <a:endParaRPr lang="ru-RU" sz="3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6386" name="Picture 2" descr="Обои для рабочего стола Autumn Covered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536504" cy="3405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196752"/>
            <a:ext cx="5328592" cy="2232248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/>
              <a:t>Что за чудо-покрывало?</a:t>
            </a:r>
          </a:p>
          <a:p>
            <a:pPr>
              <a:buNone/>
            </a:pPr>
            <a:r>
              <a:rPr lang="ru-RU" dirty="0" smtClean="0"/>
              <a:t>Ночью все вдруг белым стало.</a:t>
            </a:r>
          </a:p>
          <a:p>
            <a:pPr>
              <a:buNone/>
            </a:pPr>
            <a:r>
              <a:rPr lang="ru-RU" dirty="0" smtClean="0"/>
              <a:t>Не видать дорог и рек —</a:t>
            </a:r>
          </a:p>
          <a:p>
            <a:pPr>
              <a:buNone/>
            </a:pPr>
            <a:r>
              <a:rPr lang="ru-RU" dirty="0" smtClean="0"/>
              <a:t>Их укрыл пушистый...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9" name="WordArt 1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5362" name="Picture 2" descr="Southern Russia overwhelmed with purple snow - RT 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0100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196752"/>
            <a:ext cx="6072188" cy="2571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неба звездочки летят</a:t>
            </a:r>
          </a:p>
          <a:p>
            <a:pPr>
              <a:buNone/>
            </a:pPr>
            <a:r>
              <a:rPr lang="ru-RU" dirty="0" smtClean="0"/>
              <a:t>И на солнышке блестят.</a:t>
            </a:r>
          </a:p>
          <a:p>
            <a:pPr>
              <a:buNone/>
            </a:pPr>
            <a:r>
              <a:rPr lang="ru-RU" dirty="0" smtClean="0"/>
              <a:t>Точно в танце балеринки,</a:t>
            </a:r>
          </a:p>
          <a:p>
            <a:pPr>
              <a:buNone/>
            </a:pPr>
            <a:r>
              <a:rPr lang="ru-RU" dirty="0" smtClean="0"/>
              <a:t>Кружатся зимой...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4338" name="Picture 2" descr="6 Photoshop Brushes Set - Шесть наборов кистей для Photoshop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3501008"/>
            <a:ext cx="3729991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412776"/>
            <a:ext cx="504056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Разукрасил чародей</a:t>
            </a:r>
          </a:p>
          <a:p>
            <a:pPr>
              <a:buNone/>
            </a:pPr>
            <a:r>
              <a:rPr lang="ru-RU" sz="2400" dirty="0" smtClean="0"/>
              <a:t>Окна все в домах людей.</a:t>
            </a:r>
          </a:p>
          <a:p>
            <a:pPr>
              <a:buNone/>
            </a:pPr>
            <a:r>
              <a:rPr lang="ru-RU" sz="2400" dirty="0" smtClean="0"/>
              <a:t>Чьи узоры? — Вот вопрос.</a:t>
            </a:r>
          </a:p>
          <a:p>
            <a:pPr>
              <a:buNone/>
            </a:pPr>
            <a:r>
              <a:rPr lang="ru-RU" sz="2400" dirty="0" smtClean="0"/>
              <a:t>Их нарисовал...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dirty="0" smtClean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3314" name="Picture 2" descr="Немного о погоде - Страница 4 - Полный оффтоп. - BiathlonBand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5459341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340769"/>
            <a:ext cx="576064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 каждым днем все холоднее,</a:t>
            </a:r>
          </a:p>
          <a:p>
            <a:pPr>
              <a:buNone/>
            </a:pPr>
            <a:r>
              <a:rPr lang="ru-RU" sz="2800" dirty="0" smtClean="0"/>
              <a:t>Греет солнце все слабее,</a:t>
            </a:r>
          </a:p>
          <a:p>
            <a:pPr>
              <a:buNone/>
            </a:pPr>
            <a:r>
              <a:rPr lang="ru-RU" sz="2800" dirty="0" smtClean="0"/>
              <a:t>Всюду снег, как бахрома, —</a:t>
            </a:r>
          </a:p>
          <a:p>
            <a:pPr>
              <a:buNone/>
            </a:pPr>
            <a:r>
              <a:rPr lang="ru-RU" sz="2800" dirty="0" smtClean="0"/>
              <a:t>Значит, к нам пришла... 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2290" name="Picture 2" descr="Winter Wallpapers :: NoN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4271797" cy="3203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521</TotalTime>
  <Words>195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экология</vt:lpstr>
      <vt:lpstr>Дидактическая игра «Времена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admin</cp:lastModifiedBy>
  <cp:revision>76</cp:revision>
  <dcterms:created xsi:type="dcterms:W3CDTF">2008-06-12T19:18:46Z</dcterms:created>
  <dcterms:modified xsi:type="dcterms:W3CDTF">2016-10-01T13:54:26Z</dcterms:modified>
</cp:coreProperties>
</file>