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00"/>
    <a:srgbClr val="006600"/>
    <a:srgbClr val="F8CC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16" y="10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86C4-2375-4022-9105-D7CA35C0E074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DD976-1F7B-476A-B124-1428E4E007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86C4-2375-4022-9105-D7CA35C0E074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DD976-1F7B-476A-B124-1428E4E007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86C4-2375-4022-9105-D7CA35C0E074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DD976-1F7B-476A-B124-1428E4E007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86C4-2375-4022-9105-D7CA35C0E074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DD976-1F7B-476A-B124-1428E4E007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86C4-2375-4022-9105-D7CA35C0E074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DD976-1F7B-476A-B124-1428E4E007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86C4-2375-4022-9105-D7CA35C0E074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DD976-1F7B-476A-B124-1428E4E007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86C4-2375-4022-9105-D7CA35C0E074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DD976-1F7B-476A-B124-1428E4E007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86C4-2375-4022-9105-D7CA35C0E074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DD976-1F7B-476A-B124-1428E4E007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86C4-2375-4022-9105-D7CA35C0E074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DD976-1F7B-476A-B124-1428E4E007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86C4-2375-4022-9105-D7CA35C0E074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DD976-1F7B-476A-B124-1428E4E007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786C4-2375-4022-9105-D7CA35C0E074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DD976-1F7B-476A-B124-1428E4E007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CC2C">
            <a:alpha val="9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786C4-2375-4022-9105-D7CA35C0E074}" type="datetimeFigureOut">
              <a:rPr lang="ru-RU" smtClean="0"/>
              <a:pPr/>
              <a:t>02.10.2016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DD976-1F7B-476A-B124-1428E4E007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1500174"/>
            <a:ext cx="70009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«Построим сельский дом»</a:t>
            </a:r>
            <a:endParaRPr lang="ru-RU" sz="4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62" y="2643182"/>
            <a:ext cx="74295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Цель: </a:t>
            </a:r>
            <a:r>
              <a:rPr lang="ru-RU" sz="2800" dirty="0" smtClean="0"/>
              <a:t>учить детей подбирать слова в названиях которых встречаются звуки Р и Р</a:t>
            </a:r>
            <a:r>
              <a:rPr lang="en-US" sz="2800" dirty="0" smtClean="0"/>
              <a:t>’</a:t>
            </a:r>
            <a:r>
              <a:rPr lang="ru-RU" sz="2800" dirty="0" smtClean="0"/>
              <a:t>,</a:t>
            </a:r>
            <a:r>
              <a:rPr lang="en-US" sz="2800" dirty="0" smtClean="0"/>
              <a:t> </a:t>
            </a:r>
            <a:r>
              <a:rPr lang="ru-RU" sz="2800" dirty="0" smtClean="0"/>
              <a:t>учить произносить слово-название так, чтобы звук прозвучал отчетливо.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3108" y="642918"/>
            <a:ext cx="4958537" cy="7078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Дидактическая игра</a:t>
            </a:r>
            <a:endParaRPr lang="ru-RU" sz="4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285992"/>
            <a:ext cx="8286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Ход игры: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воспитатель предлагает ребятам подобрать детали-части дома, в названиях которых должны быть звуки Р и Р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Ребенок нажимая мышкой на выбранную картинку произносит слово, если слово выбрано правильно предмет становится на свое место. (труба, рама, крыша, сруб, дверь, ручка, крыльцо)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Мои документы\Мои рисунки\Безимени-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4492582"/>
            <a:ext cx="4708733" cy="2279493"/>
          </a:xfrm>
          <a:prstGeom prst="rect">
            <a:avLst/>
          </a:prstGeom>
          <a:noFill/>
        </p:spPr>
      </p:pic>
      <p:pic>
        <p:nvPicPr>
          <p:cNvPr id="1027" name="Picture 3" descr="E:\Мои документы\Мои рисунки\Безимени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70533" y="918302"/>
            <a:ext cx="4941827" cy="2497107"/>
          </a:xfrm>
          <a:prstGeom prst="rect">
            <a:avLst/>
          </a:prstGeom>
          <a:noFill/>
        </p:spPr>
      </p:pic>
      <p:pic>
        <p:nvPicPr>
          <p:cNvPr id="1029" name="Picture 5" descr="E:\Мои документы\Мои рисунки\59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01" y="3922553"/>
            <a:ext cx="535785" cy="1306562"/>
          </a:xfrm>
          <a:prstGeom prst="rect">
            <a:avLst/>
          </a:prstGeom>
          <a:noFill/>
        </p:spPr>
      </p:pic>
      <p:pic>
        <p:nvPicPr>
          <p:cNvPr id="1030" name="Picture 6" descr="E:\Мои документы\Мои рисунки\еп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517893" y="5526866"/>
            <a:ext cx="438558" cy="194734"/>
          </a:xfrm>
          <a:prstGeom prst="rect">
            <a:avLst/>
          </a:prstGeom>
          <a:noFill/>
        </p:spPr>
      </p:pic>
      <p:pic>
        <p:nvPicPr>
          <p:cNvPr id="1031" name="Picture 7" descr="E:\Мои документы\Мои рисунки\659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12360" y="1070573"/>
            <a:ext cx="928694" cy="1796818"/>
          </a:xfrm>
          <a:prstGeom prst="rect">
            <a:avLst/>
          </a:prstGeom>
          <a:noFill/>
        </p:spPr>
      </p:pic>
      <p:pic>
        <p:nvPicPr>
          <p:cNvPr id="1034" name="Picture 10" descr="E:\Мои документы\Мои рисунки\452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7500925" y="2962879"/>
            <a:ext cx="1643075" cy="1845031"/>
          </a:xfrm>
          <a:prstGeom prst="rect">
            <a:avLst/>
          </a:prstGeom>
          <a:noFill/>
        </p:spPr>
      </p:pic>
      <p:pic>
        <p:nvPicPr>
          <p:cNvPr id="1036" name="Picture 12" descr="E:\Мои документы\Мои рисунки\554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flipH="1">
            <a:off x="142844" y="2428868"/>
            <a:ext cx="1285884" cy="1285884"/>
          </a:xfrm>
          <a:prstGeom prst="rect">
            <a:avLst/>
          </a:prstGeom>
          <a:noFill/>
        </p:spPr>
      </p:pic>
      <p:pic>
        <p:nvPicPr>
          <p:cNvPr id="3" name="Picture 3" descr="E:\Мои документы\Мои рисунки\574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292950">
            <a:off x="313227" y="834881"/>
            <a:ext cx="1928826" cy="1567913"/>
          </a:xfrm>
          <a:prstGeom prst="rect">
            <a:avLst/>
          </a:prstGeom>
          <a:noFill/>
        </p:spPr>
      </p:pic>
      <p:pic>
        <p:nvPicPr>
          <p:cNvPr id="1028" name="Picture 4" descr="E:\Мои документы\Мои рисунки\779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956840" y="5048770"/>
            <a:ext cx="639734" cy="7390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40741E-7 L -0.17518 -0.3233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00" y="-162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11022E-16 L 0.34549 -0.5851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00" y="-293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1027"/>
                                        </p:tgtEl>
                                      </p:cBhvr>
                                      <p:by x="220000" y="2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5.18519E-6 L 0.496 0.01041 " pathEditMode="relative" ptsTypes="AA">
                                      <p:cBhvr>
                                        <p:cTn id="20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1031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0.60312 0.09398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00" y="47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2000" fill="hold"/>
                                        <p:tgtEl>
                                          <p:spTgt spid="1036"/>
                                        </p:tgtEl>
                                      </p:cBhvr>
                                      <p:by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-0.53611 0.38727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00" y="1940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1034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81481E-6 L -0.56371 -0.1722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200" y="-860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1029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48148E-6 L -0.56771 0.0923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400" y="460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2000" fill="hold"/>
                                        <p:tgtEl>
                                          <p:spTgt spid="1030"/>
                                        </p:tgtEl>
                                      </p:cBhvr>
                                      <p:by x="20000" y="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88</Words>
  <Application>Microsoft Office PowerPoint</Application>
  <PresentationFormat>Экран (4:3)</PresentationFormat>
  <Paragraphs>4</Paragraphs>
  <Slides>4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admin</cp:lastModifiedBy>
  <cp:revision>25</cp:revision>
  <dcterms:created xsi:type="dcterms:W3CDTF">2012-10-03T12:28:30Z</dcterms:created>
  <dcterms:modified xsi:type="dcterms:W3CDTF">2016-10-01T19:13:22Z</dcterms:modified>
</cp:coreProperties>
</file>