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56" r:id="rId5"/>
    <p:sldId id="264" r:id="rId6"/>
    <p:sldId id="263" r:id="rId7"/>
    <p:sldId id="260" r:id="rId8"/>
    <p:sldId id="261" r:id="rId9"/>
    <p:sldId id="262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540-83EF-47AF-A289-94809AC42687}" type="datetimeFigureOut">
              <a:rPr lang="ru-RU" smtClean="0"/>
              <a:t>21.12.2015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5B10-B2BF-4626-948E-B9EBD9D84D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540-83EF-47AF-A289-94809AC42687}" type="datetimeFigureOut">
              <a:rPr lang="ru-RU" smtClean="0"/>
              <a:t>21.12.2015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5B10-B2BF-4626-948E-B9EBD9D84D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540-83EF-47AF-A289-94809AC42687}" type="datetimeFigureOut">
              <a:rPr lang="ru-RU" smtClean="0"/>
              <a:t>21.12.2015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5B10-B2BF-4626-948E-B9EBD9D84D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540-83EF-47AF-A289-94809AC42687}" type="datetimeFigureOut">
              <a:rPr lang="ru-RU" smtClean="0"/>
              <a:t>21.12.2015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5B10-B2BF-4626-948E-B9EBD9D84D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540-83EF-47AF-A289-94809AC42687}" type="datetimeFigureOut">
              <a:rPr lang="ru-RU" smtClean="0"/>
              <a:t>21.12.2015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5B10-B2BF-4626-948E-B9EBD9D84D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540-83EF-47AF-A289-94809AC42687}" type="datetimeFigureOut">
              <a:rPr lang="ru-RU" smtClean="0"/>
              <a:t>21.12.2015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5B10-B2BF-4626-948E-B9EBD9D84D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540-83EF-47AF-A289-94809AC42687}" type="datetimeFigureOut">
              <a:rPr lang="ru-RU" smtClean="0"/>
              <a:t>21.12.2015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5B10-B2BF-4626-948E-B9EBD9D84D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540-83EF-47AF-A289-94809AC42687}" type="datetimeFigureOut">
              <a:rPr lang="ru-RU" smtClean="0"/>
              <a:t>21.12.2015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5B10-B2BF-4626-948E-B9EBD9D84D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540-83EF-47AF-A289-94809AC42687}" type="datetimeFigureOut">
              <a:rPr lang="ru-RU" smtClean="0"/>
              <a:t>21.12.2015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5B10-B2BF-4626-948E-B9EBD9D84D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540-83EF-47AF-A289-94809AC42687}" type="datetimeFigureOut">
              <a:rPr lang="ru-RU" smtClean="0"/>
              <a:t>21.12.2015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5B10-B2BF-4626-948E-B9EBD9D84D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540-83EF-47AF-A289-94809AC42687}" type="datetimeFigureOut">
              <a:rPr lang="ru-RU" smtClean="0"/>
              <a:t>21.12.2015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85B10-B2BF-4626-948E-B9EBD9D84D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69540-83EF-47AF-A289-94809AC42687}" type="datetimeFigureOut">
              <a:rPr lang="ru-RU" smtClean="0"/>
              <a:t>21.12.2015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85B10-B2BF-4626-948E-B9EBD9D84D9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slide" Target="slide2.xml"/><Relationship Id="rId7" Type="http://schemas.openxmlformats.org/officeDocument/2006/relationships/slide" Target="slide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4" Type="http://schemas.openxmlformats.org/officeDocument/2006/relationships/slide" Target="slide3.xml"/><Relationship Id="rId9" Type="http://schemas.openxmlformats.org/officeDocument/2006/relationships/slide" Target="slide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8.xml"/><Relationship Id="rId1" Type="http://schemas.openxmlformats.org/officeDocument/2006/relationships/slideLayout" Target="../slideLayouts/slideLayout1.xml"/><Relationship Id="rId5" Type="http://schemas.openxmlformats.org/officeDocument/2006/relationships/slide" Target="slide7.xml"/><Relationship Id="rId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6.xml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slide" Target="slide10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71538" y="1643050"/>
            <a:ext cx="6643733" cy="307776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Времена  года</a:t>
            </a:r>
          </a:p>
          <a:p>
            <a:pPr algn="ctr"/>
            <a:r>
              <a:rPr lang="ru-RU" sz="3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Интерактивная игра</a:t>
            </a:r>
          </a:p>
          <a:p>
            <a:pPr algn="ctr"/>
            <a:endParaRPr lang="ru-RU" sz="5400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ctr"/>
            <a:endParaRPr lang="ru-RU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21165779">
            <a:off x="1334412" y="3434226"/>
            <a:ext cx="2409701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ЗИМА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610564">
            <a:off x="5935705" y="3557257"/>
            <a:ext cx="3151519" cy="923330"/>
          </a:xfrm>
          <a:prstGeom prst="rect">
            <a:avLst/>
          </a:prstGeom>
          <a:solidFill>
            <a:schemeClr val="accent2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ВЕСНА</a:t>
            </a:r>
            <a:endParaRPr lang="ru-RU" sz="5400" b="1" cap="none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357290" y="4643446"/>
            <a:ext cx="2357454" cy="923330"/>
          </a:xfrm>
          <a:prstGeom prst="rect">
            <a:avLst/>
          </a:prstGeom>
          <a:solidFill>
            <a:srgbClr val="00B05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ЛЕТО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214942" y="4714884"/>
            <a:ext cx="2714644" cy="923330"/>
          </a:xfrm>
          <a:prstGeom prst="rect">
            <a:avLst/>
          </a:prstGeom>
          <a:solidFill>
            <a:srgbClr val="FFC00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ОСЕНЬ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О.В </a:t>
            </a:r>
            <a:r>
              <a:rPr lang="ru-RU" dirty="0" err="1" smtClean="0"/>
              <a:t>Казакова,Н.А</a:t>
            </a:r>
            <a:r>
              <a:rPr lang="ru-RU" dirty="0" smtClean="0"/>
              <a:t>. </a:t>
            </a:r>
            <a:r>
              <a:rPr lang="ru-RU" dirty="0" err="1" smtClean="0"/>
              <a:t>Сбоева</a:t>
            </a:r>
            <a:r>
              <a:rPr lang="ru-RU" dirty="0" smtClean="0"/>
              <a:t> «Поурочные разработки» по курсу «Мир вокруг нас», «</a:t>
            </a:r>
            <a:r>
              <a:rPr lang="ru-RU" dirty="0" err="1" smtClean="0"/>
              <a:t>Вако</a:t>
            </a:r>
            <a:r>
              <a:rPr lang="ru-RU" dirty="0" smtClean="0"/>
              <a:t>», Москва 2003</a:t>
            </a:r>
          </a:p>
          <a:p>
            <a:r>
              <a:rPr lang="ru-RU" dirty="0" smtClean="0"/>
              <a:t> Скворец  - Окружающий мир, «Перелётные птицы» дидактический материал.</a:t>
            </a:r>
          </a:p>
          <a:p>
            <a:r>
              <a:rPr lang="ru-RU" dirty="0" err="1" smtClean="0"/>
              <a:t>Анимашки</a:t>
            </a:r>
            <a:r>
              <a:rPr lang="ru-RU" dirty="0" smtClean="0"/>
              <a:t>(слайды 6, 7,8) Сети Интернет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85728"/>
            <a:ext cx="864399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Используемая литература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Эта игра поможет закрепить знания об окружающей природе в зависимости от времени года. Отгадывая загадки важно знать: какие природные и погодные изменения  происходят вокруг нас. Путешествовать  по временам года можно в любой последовательности. Для перехода нажмите на кнопку, которая размещена в правом нижнем углу слайдов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214290"/>
            <a:ext cx="764386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Аннотация к игре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hlinkClick r:id="rId2" action="ppaction://hlinksldjump"/>
              </a:rPr>
              <a:t>Стартовая страница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>
                <a:hlinkClick r:id="rId3" action="ppaction://hlinksldjump"/>
              </a:rPr>
              <a:t>Аннотация к игре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>
                <a:hlinkClick r:id="rId4" action="ppaction://hlinksldjump"/>
              </a:rPr>
              <a:t>Содержание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>
                <a:hlinkClick r:id="rId5" action="ppaction://hlinksldjump"/>
              </a:rPr>
              <a:t>Времена года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>
                <a:hlinkClick r:id="rId6" action="ppaction://hlinksldjump"/>
              </a:rPr>
              <a:t>Прилёт птиц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>
                <a:hlinkClick r:id="rId7" action="ppaction://hlinksldjump"/>
              </a:rPr>
              <a:t>Цветение ,появление ягод</a:t>
            </a:r>
            <a:endParaRPr lang="ru-RU" dirty="0"/>
          </a:p>
          <a:p>
            <a:pPr marL="514350" indent="-514350">
              <a:buAutoNum type="arabicPeriod"/>
            </a:pPr>
            <a:r>
              <a:rPr lang="ru-RU" dirty="0" smtClean="0">
                <a:hlinkClick r:id="rId8" action="ppaction://hlinksldjump"/>
              </a:rPr>
              <a:t>Листопад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>
                <a:hlinkClick r:id="rId9" action="ppaction://hlinksldjump"/>
              </a:rPr>
              <a:t>Снегопад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>
                <a:hlinkClick r:id="rId5" action="ppaction://hlinksldjump"/>
              </a:rPr>
              <a:t>Когда это бывает?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>
                <a:hlinkClick r:id="rId4" action="ppaction://hlinksldjump"/>
              </a:rPr>
              <a:t>Используемая литература</a:t>
            </a:r>
            <a:endParaRPr lang="ru-RU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1714480" y="357166"/>
            <a:ext cx="54292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Содержание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rot="20529117">
            <a:off x="492355" y="1330077"/>
            <a:ext cx="3230498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hlinkClick r:id="rId2" action="ppaction://hlinksldjump"/>
              </a:rPr>
              <a:t>4. ЗИМА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4357694"/>
            <a:ext cx="2752183" cy="923330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hlinkClick r:id="rId3" action="ppaction://hlinksldjump"/>
              </a:rPr>
              <a:t>2. ЛЕТО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275295">
            <a:off x="5077866" y="1445740"/>
            <a:ext cx="3017621" cy="923330"/>
          </a:xfrm>
          <a:prstGeom prst="rect">
            <a:avLst/>
          </a:prstGeom>
          <a:solidFill>
            <a:srgbClr val="C00000"/>
          </a:solidFill>
        </p:spPr>
        <p:txBody>
          <a:bodyPr wrap="none">
            <a:spAutoFit/>
          </a:bodyPr>
          <a:lstStyle/>
          <a:p>
            <a:pPr algn="ctr"/>
            <a:r>
              <a:rPr lang="ru-RU" sz="54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  <a:hlinkClick r:id="rId4" action="ppaction://hlinksldjump"/>
              </a:rPr>
              <a:t>1. ВЕСНА</a:t>
            </a:r>
            <a:endParaRPr lang="ru-RU" sz="5400" b="1" cap="none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72132" y="4286256"/>
            <a:ext cx="2871300" cy="923330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hlinkClick r:id="rId5" action="ppaction://hlinksldjump"/>
              </a:rPr>
              <a:t>3. ОСЕНЬ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8" name="Стрелка вправо 7">
            <a:hlinkClick r:id="" action="ppaction://hlinkshowjump?jump=nextslide"/>
          </p:cNvPr>
          <p:cNvSpPr/>
          <p:nvPr/>
        </p:nvSpPr>
        <p:spPr>
          <a:xfrm>
            <a:off x="7643834" y="60007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лево 13">
            <a:hlinkClick r:id="" action="ppaction://hlinkshowjump?jump=previousslide"/>
          </p:cNvPr>
          <p:cNvSpPr/>
          <p:nvPr/>
        </p:nvSpPr>
        <p:spPr>
          <a:xfrm>
            <a:off x="1071538" y="6215082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728" y="785794"/>
            <a:ext cx="6122061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Он прилетает каждый год</a:t>
            </a:r>
          </a:p>
          <a:p>
            <a:pPr algn="ctr"/>
            <a:r>
              <a:rPr lang="ru-RU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Туда где домик ждёт.</a:t>
            </a:r>
          </a:p>
          <a:p>
            <a:pPr algn="ctr"/>
            <a: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Чужие песни петь умеет,</a:t>
            </a:r>
          </a:p>
          <a:p>
            <a:pPr algn="ctr"/>
            <a:r>
              <a:rPr lang="ru-RU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А всё же голос свой имеет</a:t>
            </a:r>
            <a:r>
              <a:rPr lang="ru-RU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.</a:t>
            </a:r>
            <a:endParaRPr lang="ru-R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Стрелка вправо 4">
            <a:hlinkClick r:id="rId2" action="ppaction://hlinksldjump"/>
          </p:cNvPr>
          <p:cNvSpPr/>
          <p:nvPr/>
        </p:nvSpPr>
        <p:spPr>
          <a:xfrm>
            <a:off x="7643834" y="60007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d:\Мои документы\Окруж МИР\о ПТИЦАХ\Фото Птицы\SWScan00521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3643314"/>
            <a:ext cx="2450056" cy="2574919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857752" y="4214817"/>
            <a:ext cx="385765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Скворец</a:t>
            </a:r>
            <a:endParaRPr lang="ru-RU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9" name="Стрелка влево 8">
            <a:hlinkClick r:id="rId4" action="ppaction://hlinksldjump"/>
          </p:cNvPr>
          <p:cNvSpPr/>
          <p:nvPr/>
        </p:nvSpPr>
        <p:spPr>
          <a:xfrm>
            <a:off x="1071538" y="6215082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57290" y="285728"/>
            <a:ext cx="6832511" cy="35394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rgbClr val="00B050"/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Тёплый длинный-длинный день,</a:t>
            </a:r>
          </a:p>
          <a:p>
            <a:pPr algn="ctr"/>
            <a:r>
              <a:rPr lang="ru-RU" sz="32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rgbClr val="00B050"/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В полдень – крохотная  тень.</a:t>
            </a:r>
          </a:p>
          <a:p>
            <a:pPr algn="ctr"/>
            <a:r>
              <a:rPr lang="ru-RU" sz="3200" b="1" cap="none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rgbClr val="00B050"/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Зацветает в поле колос,</a:t>
            </a:r>
          </a:p>
          <a:p>
            <a:pPr algn="ctr"/>
            <a:r>
              <a:rPr lang="ru-RU" sz="32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rgbClr val="00B050"/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Подаёт  кузнечик  голос,</a:t>
            </a:r>
          </a:p>
          <a:p>
            <a:pPr algn="ctr"/>
            <a:r>
              <a:rPr lang="ru-RU" sz="3200" b="1" cap="none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rgbClr val="00B050"/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Дозревает земляника.</a:t>
            </a:r>
          </a:p>
          <a:p>
            <a:pPr algn="ctr"/>
            <a:r>
              <a:rPr lang="ru-RU" sz="32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rgbClr val="00B050"/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Что за месяц,  подскажи – </a:t>
            </a:r>
            <a:r>
              <a:rPr lang="ru-RU" sz="3200" b="1" spc="200" dirty="0" err="1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rgbClr val="00B050"/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ка</a:t>
            </a:r>
            <a:r>
              <a:rPr lang="ru-RU" sz="32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rgbClr val="00B050"/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?</a:t>
            </a:r>
            <a:endParaRPr lang="ru-RU" sz="3200" b="1" cap="none" spc="200" dirty="0" smtClean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rgbClr val="00B050"/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  <a:p>
            <a:pPr algn="ctr"/>
            <a:endParaRPr lang="ru-RU" sz="3200" b="1" cap="none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pic>
        <p:nvPicPr>
          <p:cNvPr id="2050" name="Picture 2" descr="d:\Мои документы\Фоны Анимашки\картинки\1942870-dfe222fb6a147e7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3929066"/>
            <a:ext cx="1952628" cy="2286003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357686" y="4429132"/>
            <a:ext cx="414340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ИЮНЬ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Стрелка вправо 7">
            <a:hlinkClick r:id="rId3" action="ppaction://hlinksldjump"/>
          </p:cNvPr>
          <p:cNvSpPr/>
          <p:nvPr/>
        </p:nvSpPr>
        <p:spPr>
          <a:xfrm>
            <a:off x="7643834" y="60007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лево 8">
            <a:hlinkClick r:id="rId4" action="ppaction://hlinksldjump"/>
          </p:cNvPr>
          <p:cNvSpPr/>
          <p:nvPr/>
        </p:nvSpPr>
        <p:spPr>
          <a:xfrm>
            <a:off x="1071538" y="6215082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214290"/>
            <a:ext cx="7823104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Лес, точно терем  расписной:</a:t>
            </a:r>
          </a:p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Лиловый, золотой, багряный,</a:t>
            </a:r>
          </a:p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Стоит над солнечной поляной, </a:t>
            </a:r>
          </a:p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Заворожённый  тишиной. </a:t>
            </a:r>
            <a:endParaRPr lang="ru-RU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074" name="Picture 2" descr="d:\Мои документы\Фоны Анимашки\Природа\2079862-6d20eb5478b39b7e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180069">
            <a:off x="1414866" y="3130908"/>
            <a:ext cx="3003965" cy="3326869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4857752" y="3643313"/>
            <a:ext cx="378621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ЛИСТОПАД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Стрелка вправо 8">
            <a:hlinkClick r:id="rId3" action="ppaction://hlinksldjump"/>
          </p:cNvPr>
          <p:cNvSpPr/>
          <p:nvPr/>
        </p:nvSpPr>
        <p:spPr>
          <a:xfrm>
            <a:off x="7643834" y="607220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лево 9">
            <a:hlinkClick r:id="rId4" action="ppaction://hlinksldjump"/>
          </p:cNvPr>
          <p:cNvSpPr/>
          <p:nvPr/>
        </p:nvSpPr>
        <p:spPr>
          <a:xfrm>
            <a:off x="214282" y="6000768"/>
            <a:ext cx="978408" cy="64291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0"/>
            <a:ext cx="7715304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Пухом землю замело –</a:t>
            </a:r>
          </a:p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 окном белым – бело.</a:t>
            </a:r>
          </a:p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Эти белые пушинки</a:t>
            </a:r>
          </a:p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 годятся для  перинки.</a:t>
            </a:r>
          </a:p>
          <a:p>
            <a:pPr algn="ctr"/>
            <a:endParaRPr lang="ru-RU" sz="5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4098" name="Picture 2" descr="d:\Мои документы\Фоны Анимашки\Природа\Зима снег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3857628"/>
            <a:ext cx="2181225" cy="2667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786182" y="5072074"/>
            <a:ext cx="507209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СНЕГОПАД</a:t>
            </a:r>
            <a:endParaRPr lang="ru-RU" sz="54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  <p:sp>
        <p:nvSpPr>
          <p:cNvPr id="7" name="Стрелка вправо 6">
            <a:hlinkClick r:id="rId3" action="ppaction://hlinksldjump"/>
          </p:cNvPr>
          <p:cNvSpPr/>
          <p:nvPr/>
        </p:nvSpPr>
        <p:spPr>
          <a:xfrm>
            <a:off x="7643834" y="60007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лево 8">
            <a:hlinkClick r:id="rId4" action="ppaction://hlinksldjump"/>
          </p:cNvPr>
          <p:cNvSpPr/>
          <p:nvPr/>
        </p:nvSpPr>
        <p:spPr>
          <a:xfrm>
            <a:off x="214282" y="6000768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hlinkClick r:id="rId2" action="ppaction://hlinksldjump"/>
          </p:cNvPr>
          <p:cNvSpPr/>
          <p:nvPr/>
        </p:nvSpPr>
        <p:spPr>
          <a:xfrm>
            <a:off x="428596" y="285728"/>
            <a:ext cx="81439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Когда это бывает?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1714488"/>
            <a:ext cx="39981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3" action="ppaction://hlinksldjump"/>
              </a:rPr>
              <a:t>Прилёт птиц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643570" y="1857364"/>
            <a:ext cx="26200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ВЕСНОЙ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2928934"/>
            <a:ext cx="501791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hlinkClick r:id="rId4" action="ppaction://hlinksldjump"/>
              </a:rPr>
              <a:t>ПОЯВЛЕНИЕ ЯГОД</a:t>
            </a:r>
            <a:endParaRPr lang="ru-RU" sz="4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286512" y="2928934"/>
            <a:ext cx="24862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ЛЕТОМ</a:t>
            </a:r>
            <a:endParaRPr lang="ru-RU" sz="5400" b="1" cap="none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14283" y="3929065"/>
            <a:ext cx="500065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hlinkClick r:id="rId5" action="ppaction://hlinksldjump"/>
              </a:rPr>
              <a:t>ЛИСТОПАД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357818" y="3929066"/>
            <a:ext cx="356776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ОСЕНЬЮ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85720" y="5143512"/>
            <a:ext cx="442089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hlinkClick r:id="rId6" action="ppaction://hlinksldjump"/>
              </a:rPr>
              <a:t>СНЕГОПАД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786446" y="5214950"/>
            <a:ext cx="249619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ЗИМОЙ</a:t>
            </a:r>
            <a:endParaRPr lang="ru-RU" sz="54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  <p:sp>
        <p:nvSpPr>
          <p:cNvPr id="14" name="Стрелка вправо 13">
            <a:hlinkClick r:id="rId7" action="ppaction://hlinksldjump"/>
          </p:cNvPr>
          <p:cNvSpPr/>
          <p:nvPr/>
        </p:nvSpPr>
        <p:spPr>
          <a:xfrm>
            <a:off x="7572396" y="614364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лево 14">
            <a:hlinkClick r:id="rId2" action="ppaction://hlinksldjump"/>
          </p:cNvPr>
          <p:cNvSpPr/>
          <p:nvPr/>
        </p:nvSpPr>
        <p:spPr>
          <a:xfrm>
            <a:off x="214282" y="6143644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246</Words>
  <Application>Microsoft Office PowerPoint</Application>
  <PresentationFormat>Экран (4:3)</PresentationFormat>
  <Paragraphs>58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DS</cp:lastModifiedBy>
  <cp:revision>40</cp:revision>
  <dcterms:created xsi:type="dcterms:W3CDTF">2013-04-02T13:59:48Z</dcterms:created>
  <dcterms:modified xsi:type="dcterms:W3CDTF">2015-12-21T12:48:45Z</dcterms:modified>
</cp:coreProperties>
</file>