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DEDAF-147C-411E-BDA8-EB12A3D710BA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6C7B6-7E80-4CE5-A004-DDE9A8E4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08B9-C2BE-46C8-BD4F-5938899532DB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9475-EDFD-4822-ADBE-B974037B2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38B7-0FBA-49EB-A5C7-830C38DE5B77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E92E-4BBE-4965-BF0D-E9EBBFA29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00AE-C34C-4F60-9159-5F5B9EC3DCE3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C3C5-0364-4404-8106-8EF87E349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5555-AD44-49DB-AA24-627F057ED4D1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5ED8-EB58-43D5-86F5-84639AEC1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4E92-88F2-47E4-9708-E6D33C647E12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D4E5-C388-4447-AAF5-BEBE42520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87D0-DA80-4507-81AD-D61C4ACB2F54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17F6-1BC3-458F-9F92-4D2A02EB2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D49C-F9A8-4134-B394-8986997E10BC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8609-56B9-4E31-9B17-5440BDA0D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CBDA-DAE7-4538-B7CC-BC388A175EC1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B487-2460-4C75-A3B4-5EAAFC905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E44E-69C5-4A82-8E59-EB081F9F1362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D2A0-1D88-4766-9364-351850A64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3A9D-B1B1-412E-82E5-6E6435F967A7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DA76-90F7-4E66-B248-34B41F75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B5C9-C8E1-4F86-B7D7-A0531306E9B8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1874-61F4-4423-BA4A-C2CB33CA1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9CEFD4-2FA9-4BAE-BD9F-405028982CB8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83B30-C793-407E-BB32-26C524DE0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19872" y="980728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Возрастные особенности детей 6-7 лет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4338" name="Picture 2" descr="C:\Users\Ирина\Desktop\Новая папка (3)\137284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204864"/>
            <a:ext cx="3952875" cy="4448175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6" cstate="print"/>
          <a:srcRect t="49183" r="44909" b="2178"/>
          <a:stretch>
            <a:fillRect/>
          </a:stretch>
        </p:blipFill>
        <p:spPr bwMode="auto">
          <a:xfrm>
            <a:off x="7981950" y="5830180"/>
            <a:ext cx="1162050" cy="10278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no-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3141663"/>
            <a:ext cx="914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Осознавать, что любые ваши оценки в адрес ребенка создают его представление о себе, влияют на его самооценку. Если ожидания и оценки родителей не соответствуют возрастным и личностным особенностям ребенка, его самооценка окажется неадекватной (заниженной или завышенной). Ваши негативные оценки могут сформировать у него представление о себе как человеке недостойном, плохом, неспособном справляться с трудностями или неудачами. По возможности избегайте заключений о личности ребенка в целом, оценивайте лишь его действие или поступок. </a:t>
            </a:r>
          </a:p>
        </p:txBody>
      </p:sp>
      <p:pic>
        <p:nvPicPr>
          <p:cNvPr id="6" name="Рисунок 5" descr="0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61925"/>
            <a:ext cx="384016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7" descr="babochka04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7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8" descr="babochka04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0"/>
            <a:ext cx="857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xz2km8qa2oouy2b8wqu989wep22gz0nh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404813"/>
            <a:ext cx="4572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Спрашивать мнение самого ребенка о результатах его труда. Сильная зависимость от внешней оценки делает ребенка тревожным и неуверенным в себе. Умение самому оценивать свою деятельность создает мотивацию стремления, в противовес мотивации избегания. </a:t>
            </a:r>
          </a:p>
        </p:txBody>
      </p:sp>
      <p:pic>
        <p:nvPicPr>
          <p:cNvPr id="26627" name="Рисунок 5" descr="animated_cartoon_004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20526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zxqe978ew8tevaklne50ge5fyfxlbkbo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6100" y="260350"/>
            <a:ext cx="44640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Еще до того, как ребенок пойдет в школу, осознать, что успехи или неудачи ребенка в процессе учебы не есть показатель его успешности в будущем. Школьное обучение лишь отражает способность ребенка справляться с учебной ситуацией, но не является однозначным показателем его личностной реализованности. </a:t>
            </a:r>
          </a:p>
        </p:txBody>
      </p:sp>
      <p:pic>
        <p:nvPicPr>
          <p:cNvPr id="6" name="Рисунок 5" descr="a1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76475"/>
            <a:ext cx="3217862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 descr="203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16097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predmety_raznie03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7900" y="5041900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 flipV="1">
            <a:off x="2524483" y="1350060"/>
            <a:ext cx="492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3569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5133018"/>
            <a:ext cx="885698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E:\рисунки\556c18c110e7d7.695178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844824"/>
            <a:ext cx="5350942" cy="3642335"/>
          </a:xfrm>
          <a:prstGeom prst="round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187624" y="713012"/>
            <a:ext cx="7704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Успехов -  вашим детям,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терпения, мудрости и душевных сил – Вам!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06363" y="631825"/>
            <a:ext cx="88614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Старший дошкольный возраст — период познания мира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человеческих отношений,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творчества и подготовки к следующему,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совершенно новому этапу в его жизни — обучению в школе.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4339" name="Рисунок 7" descr="1232998623_downhouse_info_6411263479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420938"/>
            <a:ext cx="4600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3d_920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908050"/>
            <a:ext cx="3132137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возрасте чаще всего ребенок практически готов к </a:t>
            </a:r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расширению</a:t>
            </a:r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своего микромира,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если им освоено умение взаимодействовать 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 сверстниками и взрослыми. 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Ребенок, как правило, в состоянии воспринять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новые правила, смену деятельности и те 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требования, которые будут предъявлены ему в школе. </a:t>
            </a:r>
            <a:endParaRPr lang="ru-RU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556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3724">
            <a:off x="3665538" y="663575"/>
            <a:ext cx="48990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 descr="an1_stopkakni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213" y="4895850"/>
            <a:ext cx="28717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3d-g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4221163"/>
            <a:ext cx="81359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Постепенно ребенок данного возраста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социализируется,  адаптируется к социальной среде.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 становится способен переходить от своей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узкой эгоцентричной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позиции к объективной, учитывать точки зрения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других людей и может начать с ними сотрудничать.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4045729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60350"/>
            <a:ext cx="4889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an1_kometaprav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an1_kometaprav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276975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3p3c1x29gosa5twxpt25xgeucrhtc12r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5400" y="188913"/>
            <a:ext cx="91694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7 годам ребенок способен сосредотачиваться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 только на увлекательной деятельности, 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 и на той, которая дается с некоторым волевым усилием.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его игровым интересам добавляется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познавательный интерес. Но произвольность все еще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продолжает формироваться, и, поэтому, ребенку не всегда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легко быть усердным и долго заниматься скучным делом.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 еще легко отвлекается от своих намерений,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переключаясь на что-то неожиданное,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новое, привлекательное.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model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573463"/>
            <a:ext cx="399891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3fei_lev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29225"/>
            <a:ext cx="138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 descr="3fei_prav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75" y="5229225"/>
            <a:ext cx="138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916948047_Bird_wallpaper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980728"/>
            <a:ext cx="6304424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Советы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родителям</a:t>
            </a:r>
          </a:p>
        </p:txBody>
      </p:sp>
      <p:pic>
        <p:nvPicPr>
          <p:cNvPr id="20483" name="Рисунок 7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9775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8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9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0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5819775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1" descr="44df079819fd579aeba0c26b19cb542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905500"/>
            <a:ext cx="428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hz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5724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Можно организовать постепенное вовлечение вашего дошкольника в учебную жизнь через систему разнообразных групп по подготовке к школе. </a:t>
            </a:r>
          </a:p>
        </p:txBody>
      </p:sp>
      <p:pic>
        <p:nvPicPr>
          <p:cNvPr id="6" name="Рисунок 5" descr="02-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6338"/>
            <a:ext cx="43561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an2_7gnomov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15843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jcl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388" y="260350"/>
            <a:ext cx="87201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Выстроить режим дня для ребенка таким образом,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чтобы оставалось время на отдых, игры, прогулки.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Понимать, что познавательная мотивация именно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возрасте радикальнее всего истребляется скукой,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долженствованием, принуждением. По возможности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организовать для ребенка интересный и увлекательный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познавательный процесс.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23555" name="Рисунок 7" descr="ptenchikroz1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5825"/>
            <a:ext cx="7556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8" descr="ptenchikzel2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150" y="5907088"/>
            <a:ext cx="83185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136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781300"/>
            <a:ext cx="50053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lite-wallpap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219700" y="836613"/>
            <a:ext cx="35829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Понимать, что желание ребенка стать школьником не всегда означает реальную возможность выполнять все соответствующие этой роли обязанности. Поэтому, важно помогать ребенку освоить новый для него уровень самостоятельности, постепенно уходя от гиперконтроля и избыточной опеки, предоставляя ему все больше свободы. </a:t>
            </a:r>
          </a:p>
        </p:txBody>
      </p:sp>
      <p:pic>
        <p:nvPicPr>
          <p:cNvPr id="6" name="Рисунок 5" descr="284_3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4348163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6" descr="3b79bb89fd4298bb6ff2fd106001da7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24400"/>
            <a:ext cx="3629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1863" y="0"/>
            <a:ext cx="592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8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1863" y="6292850"/>
            <a:ext cx="592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9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92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0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92850"/>
            <a:ext cx="592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162</TotalTime>
  <Words>522</Words>
  <Application>Microsoft Office PowerPoint</Application>
  <PresentationFormat>Экран (4:3)</PresentationFormat>
  <Paragraphs>56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ПСИХОЛОГИЧЕСКАЯ  ГОТОВНОСТЬ РЕБЕНКА К ШКОЛЕ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ПСИХОЛОГИЧЕСКАЯ  ГОТОВНОСТЬ РЕБЕНКА К ШКОЛЕ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альбина</cp:lastModifiedBy>
  <cp:revision>15</cp:revision>
  <dcterms:created xsi:type="dcterms:W3CDTF">2012-10-11T16:01:02Z</dcterms:created>
  <dcterms:modified xsi:type="dcterms:W3CDTF">2016-11-01T16:03:37Z</dcterms:modified>
</cp:coreProperties>
</file>